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8A01-E54A-467D-A3C8-1F63AD74693F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483B-423B-44D4-AC89-6F1FF6E115C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فيزياء المواد-الفصل </a:t>
            </a:r>
            <a:r>
              <a:rPr lang="ar-IQ" smtClean="0"/>
              <a:t>الثاني-الجزء الثاني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ar-IQ" dirty="0" smtClean="0"/>
          </a:p>
          <a:p>
            <a:pPr algn="ctr">
              <a:buNone/>
            </a:pPr>
            <a:endParaRPr lang="ar-IQ" smtClean="0"/>
          </a:p>
          <a:p>
            <a:pPr algn="ctr">
              <a:buNone/>
            </a:pPr>
            <a:r>
              <a:rPr lang="ar-IQ" smtClean="0"/>
              <a:t>إعداد</a:t>
            </a:r>
            <a:endParaRPr lang="ar-IQ" dirty="0" smtClean="0"/>
          </a:p>
          <a:p>
            <a:pPr algn="ctr">
              <a:buNone/>
            </a:pPr>
            <a:r>
              <a:rPr lang="ar-IQ" dirty="0" smtClean="0"/>
              <a:t>ا.م.مهدي حاتم ديوان</a:t>
            </a:r>
          </a:p>
          <a:p>
            <a:pPr algn="ctr">
              <a:buNone/>
            </a:pPr>
            <a:r>
              <a:rPr lang="ar-IQ" dirty="0" smtClean="0"/>
              <a:t>قسم الفيزياء-كلية العلوم-جامعة ديالى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ني-1 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عرض على الشاشة (3:4)‏</PresentationFormat>
  <Paragraphs>6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فيزياء المواد-الفصل الثاني-الجزء الثاني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Mahdi Hatem</dc:creator>
  <cp:lastModifiedBy>Mahdi Hatem</cp:lastModifiedBy>
  <cp:revision>7</cp:revision>
  <dcterms:created xsi:type="dcterms:W3CDTF">2019-12-03T21:45:32Z</dcterms:created>
  <dcterms:modified xsi:type="dcterms:W3CDTF">2008-09-12T01:37:51Z</dcterms:modified>
</cp:coreProperties>
</file>